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s-B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B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041991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88659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245508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273288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611028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23658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591354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720302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079093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908149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B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842337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4D5B99-A8BA-4FAD-ADEE-0FFBEDD42BDC}" type="datetimeFigureOut">
              <a:rPr lang="es-BO" smtClean="0"/>
              <a:t>20/07/2012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02481-8795-4007-BB2E-EE8FB536066F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852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B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11560" y="188641"/>
            <a:ext cx="7772400" cy="1080120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s-BO" sz="6600" dirty="0" smtClean="0"/>
              <a:t>Electromagnetismo</a:t>
            </a:r>
            <a:endParaRPr lang="es-BO" sz="6600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556792"/>
            <a:ext cx="4392488" cy="4392488"/>
          </a:xfrm>
          <a:prstGeom prst="rect">
            <a:avLst/>
          </a:prstGeom>
        </p:spPr>
      </p:pic>
      <p:pic>
        <p:nvPicPr>
          <p:cNvPr id="1026" name="Picture 2" descr="http://t1.gstatic.com/images?q=tbn:ANd9GcRZaXUzO6nyW_92ifIr2kG3Yt99UGYp6WF1G5TrxwRk0zW0TBBQ1z21C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785" y="1412776"/>
            <a:ext cx="2865294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nichese.com/formulas/magn-espir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4542" y="3068960"/>
            <a:ext cx="2847975" cy="320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1725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57"/>
            <a:ext cx="9036496" cy="656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66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648"/>
            <a:ext cx="9144000" cy="64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2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260648"/>
            <a:ext cx="9045370" cy="633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38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8424936" cy="6348369"/>
          </a:xfrm>
          <a:prstGeom prst="rect">
            <a:avLst/>
          </a:prstGeom>
        </p:spPr>
      </p:pic>
      <p:sp>
        <p:nvSpPr>
          <p:cNvPr id="3" name="2 Rectángulo"/>
          <p:cNvSpPr/>
          <p:nvPr/>
        </p:nvSpPr>
        <p:spPr>
          <a:xfrm>
            <a:off x="5652120" y="6165304"/>
            <a:ext cx="3096344" cy="5760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156053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22711"/>
            <a:ext cx="8576705" cy="612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25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404663"/>
            <a:ext cx="8424936" cy="615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17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48550">
            <a:off x="313082" y="275151"/>
            <a:ext cx="8219315" cy="624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12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02" y="260647"/>
            <a:ext cx="8541169" cy="640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207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</Words>
  <Application>Microsoft Office PowerPoint</Application>
  <PresentationFormat>Presentación en pantalla (4:3)</PresentationFormat>
  <Paragraphs>1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Tema de Office</vt:lpstr>
      <vt:lpstr>Electromagnetismo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Electromagnetismo</dc:title>
  <dc:creator>RAFAELLO</dc:creator>
  <cp:lastModifiedBy>RAFAELLO</cp:lastModifiedBy>
  <cp:revision>2</cp:revision>
  <dcterms:created xsi:type="dcterms:W3CDTF">2012-07-20T22:00:36Z</dcterms:created>
  <dcterms:modified xsi:type="dcterms:W3CDTF">2012-07-20T22:35:29Z</dcterms:modified>
</cp:coreProperties>
</file>

<file path=docProps/thumbnail.jpeg>
</file>